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42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5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81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4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86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2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2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9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2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32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2A34C31-00C3-41AF-AEA9-3307B78A243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354B09-B90D-404F-B2BC-B24E1FA086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21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zocp4j5" TargetMode="External"/><Relationship Id="rId2" Type="http://schemas.openxmlformats.org/officeDocument/2006/relationships/hyperlink" Target="http://tinyurl.com/mzgguh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inyurl.com/lvgshcz" TargetMode="External"/><Relationship Id="rId4" Type="http://schemas.openxmlformats.org/officeDocument/2006/relationships/hyperlink" Target="http://tinyurl.com/kbotn7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r>
              <a:rPr lang="en-US" dirty="0" smtClean="0"/>
              <a:t>: </a:t>
            </a:r>
            <a:r>
              <a:rPr lang="en-US" dirty="0" err="1" smtClean="0"/>
              <a:t>practica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3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Un Repaso: Verbos reflexivos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6" y="2286000"/>
            <a:ext cx="11847442" cy="4023360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Los Pasos: </a:t>
            </a:r>
          </a:p>
          <a:p>
            <a:pPr marL="0" indent="0">
              <a:buNone/>
            </a:pPr>
            <a:r>
              <a:rPr lang="es-MX" dirty="0" smtClean="0"/>
              <a:t>1. 			2. 			3. 			4. </a:t>
            </a:r>
          </a:p>
          <a:p>
            <a:pPr marL="0" indent="0">
              <a:buNone/>
            </a:pPr>
            <a:r>
              <a:rPr lang="es-MX" dirty="0" smtClean="0"/>
              <a:t>Practica: </a:t>
            </a:r>
          </a:p>
          <a:p>
            <a:pPr marL="457200" indent="-457200">
              <a:buAutoNum type="alphaLcPeriod"/>
            </a:pPr>
            <a:r>
              <a:rPr lang="es-MX" dirty="0" smtClean="0"/>
              <a:t>Mis amigos (llevarse) bien con mi hermano. </a:t>
            </a:r>
          </a:p>
          <a:p>
            <a:pPr marL="457200" indent="-457200">
              <a:buAutoNum type="alphaLcPeriod"/>
            </a:pPr>
            <a:r>
              <a:rPr lang="es-MX" dirty="0" smtClean="0"/>
              <a:t>Mi mamá y yo (meterse) en problemas cuando estamos juntos. </a:t>
            </a:r>
          </a:p>
          <a:p>
            <a:pPr marL="457200" indent="-457200">
              <a:buAutoNum type="alphaLcPeriod"/>
            </a:pPr>
            <a:r>
              <a:rPr lang="es-MX" dirty="0" smtClean="0"/>
              <a:t>Yo (ducharse) cada día. </a:t>
            </a:r>
          </a:p>
          <a:p>
            <a:pPr marL="457200" indent="-457200">
              <a:buAutoNum type="alphaLcPeriod"/>
            </a:pPr>
            <a:r>
              <a:rPr lang="es-MX" dirty="0" smtClean="0"/>
              <a:t>Tú (sentirse) enfermo, lo siento. </a:t>
            </a:r>
          </a:p>
        </p:txBody>
      </p:sp>
    </p:spTree>
    <p:extLst>
      <p:ext uri="{BB962C8B-B14F-4D97-AF65-F5344CB8AC3E}">
        <p14:creationId xmlns:p14="http://schemas.microsoft.com/office/powerpoint/2010/main" val="209991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 </a:t>
            </a:r>
            <a:r>
              <a:rPr lang="en-US" dirty="0" err="1" smtClean="0"/>
              <a:t>canci</a:t>
            </a:r>
            <a:r>
              <a:rPr lang="es-MX" dirty="0" err="1" smtClean="0"/>
              <a:t>ón</a:t>
            </a:r>
            <a:r>
              <a:rPr lang="es-MX" dirty="0" smtClean="0"/>
              <a:t>: el gran cambo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El enlace: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tinyurl.com/mzgguho</a:t>
            </a:r>
            <a:r>
              <a:rPr lang="en-US" dirty="0" smtClean="0"/>
              <a:t> </a:t>
            </a:r>
          </a:p>
          <a:p>
            <a:r>
              <a:rPr lang="es-MX" dirty="0" smtClean="0"/>
              <a:t>1. </a:t>
            </a:r>
            <a:r>
              <a:rPr lang="es-MX" dirty="0" err="1" smtClean="0"/>
              <a:t>Eschucha</a:t>
            </a:r>
            <a:r>
              <a:rPr lang="es-MX" dirty="0" smtClean="0"/>
              <a:t> la canción y llena los espacios con la conjugación correcta en tu aparato/teléfono/lo que sea.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2.  Divide una hoja de papel en 8 partes. Escribe tu nombre. </a:t>
            </a:r>
          </a:p>
          <a:p>
            <a:pPr marL="0" indent="0">
              <a:buNone/>
            </a:pPr>
            <a:r>
              <a:rPr lang="es-MX" dirty="0" smtClean="0"/>
              <a:t>3. Para cada </a:t>
            </a:r>
            <a:r>
              <a:rPr lang="es-MX" dirty="0" err="1" smtClean="0"/>
              <a:t>stanza</a:t>
            </a:r>
            <a:r>
              <a:rPr lang="es-MX" dirty="0" smtClean="0"/>
              <a:t> (hay 8), dibuja una visual que representa lo que ocurrió en la </a:t>
            </a:r>
            <a:r>
              <a:rPr lang="es-MX" dirty="0" err="1" smtClean="0"/>
              <a:t>stanza</a:t>
            </a:r>
            <a:r>
              <a:rPr lang="es-MX" dirty="0" smtClean="0"/>
              <a:t>. Si necesitas, escribe un poco en español para clarificarla. </a:t>
            </a:r>
          </a:p>
          <a:p>
            <a:pPr marL="0" indent="0">
              <a:buNone/>
            </a:pPr>
            <a:r>
              <a:rPr lang="es-MX" dirty="0" smtClean="0"/>
              <a:t>4. Cuando terminas, practica más con este juego (en el presente, no en el pasado)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tinyurl.com/zocp4j5</a:t>
            </a:r>
            <a:endParaRPr lang="en-US" dirty="0" smtClean="0"/>
          </a:p>
          <a:p>
            <a:r>
              <a:rPr lang="es-MX" dirty="0" smtClean="0"/>
              <a:t>(2+, </a:t>
            </a:r>
            <a:r>
              <a:rPr lang="es-MX" dirty="0" err="1" smtClean="0"/>
              <a:t>go</a:t>
            </a:r>
            <a:r>
              <a:rPr lang="es-MX" dirty="0"/>
              <a:t> to </a:t>
            </a:r>
            <a:r>
              <a:rPr lang="en-US" b="1" dirty="0">
                <a:hlinkClick r:id="rId4"/>
              </a:rPr>
              <a:t>http://</a:t>
            </a:r>
            <a:r>
              <a:rPr lang="en-US" b="1" dirty="0" smtClean="0">
                <a:hlinkClick r:id="rId4"/>
              </a:rPr>
              <a:t>tinyurl.com/kbotn7t</a:t>
            </a:r>
            <a:r>
              <a:rPr lang="en-US" dirty="0"/>
              <a:t> </a:t>
            </a:r>
            <a:r>
              <a:rPr lang="es-MX" dirty="0" smtClean="0"/>
              <a:t>to </a:t>
            </a:r>
            <a:r>
              <a:rPr lang="es-MX" dirty="0" err="1" smtClean="0"/>
              <a:t>review</a:t>
            </a:r>
            <a:r>
              <a:rPr lang="es-MX" dirty="0" smtClean="0"/>
              <a:t> </a:t>
            </a:r>
            <a:r>
              <a:rPr lang="es-MX" dirty="0" err="1" smtClean="0"/>
              <a:t>Double</a:t>
            </a:r>
            <a:r>
              <a:rPr lang="es-MX" dirty="0" smtClean="0"/>
              <a:t> </a:t>
            </a:r>
            <a:r>
              <a:rPr lang="es-MX" dirty="0" err="1" smtClean="0"/>
              <a:t>object</a:t>
            </a:r>
            <a:r>
              <a:rPr lang="es-MX" dirty="0" smtClean="0"/>
              <a:t> </a:t>
            </a:r>
            <a:r>
              <a:rPr lang="es-MX" dirty="0" err="1" smtClean="0"/>
              <a:t>pronouns</a:t>
            </a:r>
            <a:r>
              <a:rPr lang="es-MX" dirty="0" smtClean="0"/>
              <a:t>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dirty="0" smtClean="0"/>
              <a:t> to </a:t>
            </a:r>
            <a:r>
              <a:rPr lang="en-US" b="1" dirty="0" smtClean="0">
                <a:hlinkClick r:id="rId5"/>
              </a:rPr>
              <a:t>http</a:t>
            </a:r>
            <a:r>
              <a:rPr lang="en-US" b="1" dirty="0">
                <a:hlinkClick r:id="rId5"/>
              </a:rPr>
              <a:t>://</a:t>
            </a:r>
            <a:r>
              <a:rPr lang="en-US" b="1" dirty="0" smtClean="0">
                <a:hlinkClick r:id="rId5"/>
              </a:rPr>
              <a:t>tinyurl.com/lvgshcz</a:t>
            </a:r>
            <a:r>
              <a:rPr lang="en-US" dirty="0"/>
              <a:t> </a:t>
            </a:r>
            <a:r>
              <a:rPr lang="en-US" dirty="0" smtClean="0"/>
              <a:t>to practice it.) </a:t>
            </a:r>
            <a:endParaRPr lang="en-US" dirty="0"/>
          </a:p>
          <a:p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7418231" y="169100"/>
            <a:ext cx="3988158" cy="20163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92278" y="600589"/>
            <a:ext cx="344556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¿No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quieres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teclear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todos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enlaces?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Está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bien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iEstán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mi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sitio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web!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3734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158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Verbos Reflexivos: practica </vt:lpstr>
      <vt:lpstr>Un Repaso: Verbos reflexivos</vt:lpstr>
      <vt:lpstr>Una canción: el gran cambo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Reflexivos: practica</dc:title>
  <dc:creator>Caroline Hinson</dc:creator>
  <cp:lastModifiedBy>Caroline Hinson</cp:lastModifiedBy>
  <cp:revision>5</cp:revision>
  <dcterms:created xsi:type="dcterms:W3CDTF">2017-04-18T18:45:04Z</dcterms:created>
  <dcterms:modified xsi:type="dcterms:W3CDTF">2017-04-18T19:13:02Z</dcterms:modified>
</cp:coreProperties>
</file>